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7616349-4BC3-42C6-9474-660CFE72FEEF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Untitled Section" id="{BC5A416B-E83D-4482-9A0E-E8CADC89152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1A23E43-76B1-4BD8-A1BD-A2FD22A67B61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957C055-CC21-42AD-ACD8-8A9C111E4A9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4953000"/>
            <a:ext cx="4013200" cy="428625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Rebecca </a:t>
            </a:r>
            <a:r>
              <a:rPr lang="en-US" sz="3600" dirty="0">
                <a:latin typeface="Brush Script MT" pitchFamily="66" charset="0"/>
              </a:rPr>
              <a:t>J</a:t>
            </a:r>
            <a:r>
              <a:rPr lang="en-US" sz="3600" dirty="0" smtClean="0">
                <a:latin typeface="Brush Script MT" pitchFamily="66" charset="0"/>
              </a:rPr>
              <a:t>anssen, Julia </a:t>
            </a:r>
            <a:r>
              <a:rPr lang="en-US" sz="3600" dirty="0" err="1">
                <a:latin typeface="Brush Script MT" pitchFamily="66" charset="0"/>
              </a:rPr>
              <a:t>C</a:t>
            </a:r>
            <a:r>
              <a:rPr lang="en-US" sz="3600" dirty="0" err="1" smtClean="0">
                <a:latin typeface="Brush Script MT" pitchFamily="66" charset="0"/>
              </a:rPr>
              <a:t>assiani</a:t>
            </a:r>
            <a:r>
              <a:rPr lang="en-US" sz="3600" dirty="0" smtClean="0">
                <a:latin typeface="Brush Script MT" pitchFamily="66" charset="0"/>
              </a:rPr>
              <a:t>, Olivia Cole and Patrick </a:t>
            </a:r>
            <a:r>
              <a:rPr lang="en-US" sz="3600" dirty="0" err="1" smtClean="0">
                <a:latin typeface="Brush Script MT" pitchFamily="66" charset="0"/>
              </a:rPr>
              <a:t>Zoerb</a:t>
            </a:r>
            <a:endParaRPr lang="en-US" sz="3600" dirty="0">
              <a:latin typeface="Brush Script MT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177165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Brush Script Std" pitchFamily="66" charset="0"/>
              </a:rPr>
              <a:t>French bread, cheese and wine</a:t>
            </a:r>
            <a:endParaRPr lang="en-US" sz="6600" dirty="0"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98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680960" cy="838200"/>
          </a:xfrm>
        </p:spPr>
        <p:txBody>
          <a:bodyPr/>
          <a:lstStyle/>
          <a:p>
            <a:r>
              <a:rPr lang="en-US" dirty="0" smtClean="0"/>
              <a:t>Bread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385455"/>
            <a:ext cx="877685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/>
              <a:t>Baguette is a long, thin loaf of French bread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An average loaf of French bread has 115 calories.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traditional shape of bread in France is a ball, and it’s called a boule.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It’s </a:t>
            </a:r>
            <a:r>
              <a:rPr lang="en-US" sz="2000" dirty="0"/>
              <a:t>common for a French person to cut a baguette in half and make a sandwich with it.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It is a French law that loaves contain only flour, water, yeast, and salt.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In </a:t>
            </a:r>
            <a:r>
              <a:rPr lang="en-US" sz="2000" dirty="0"/>
              <a:t>the French revolution, an average French man was known to eat about 3 pounds of French bread</a:t>
            </a:r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standard baguette has the diameter of 5 or 6 centimeters, and can be 26 to 40 inches.</a:t>
            </a:r>
          </a:p>
        </p:txBody>
      </p:sp>
    </p:spTree>
    <p:extLst>
      <p:ext uri="{BB962C8B-B14F-4D97-AF65-F5344CB8AC3E}">
        <p14:creationId xmlns:p14="http://schemas.microsoft.com/office/powerpoint/2010/main" val="195509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teacher\Documents\4 baguett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2525599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 pictures and comments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48891" y="2209800"/>
            <a:ext cx="2171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a baguette</a:t>
            </a:r>
            <a:endParaRPr lang="en-US" sz="2800" dirty="0"/>
          </a:p>
        </p:txBody>
      </p:sp>
      <p:pic>
        <p:nvPicPr>
          <p:cNvPr id="3074" name="Picture 2" descr="C:\Users\teacher\Documents\Baguette sandwh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40668"/>
            <a:ext cx="233734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76600" y="4983263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a baguette sandwich</a:t>
            </a:r>
            <a:endParaRPr lang="en-US" sz="2800" dirty="0"/>
          </a:p>
        </p:txBody>
      </p:sp>
      <p:pic>
        <p:nvPicPr>
          <p:cNvPr id="3075" name="Picture 3" descr="C:\Users\teacher\Documents\french winebreadchees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871" y="1371599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61364" y="3447595"/>
            <a:ext cx="220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picture above has a boule in it </a:t>
            </a:r>
            <a:endParaRPr lang="en-US" sz="2800" dirty="0"/>
          </a:p>
        </p:txBody>
      </p:sp>
      <p:pic>
        <p:nvPicPr>
          <p:cNvPr id="3077" name="Picture 5" descr="C:\Users\teacher\Documents\french winebreadchees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3" y="2114550"/>
            <a:ext cx="174307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211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295400"/>
            <a:ext cx="8458200" cy="51816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dirty="0" smtClean="0">
                <a:latin typeface="Brush Script Std" pitchFamily="66" charset="0"/>
              </a:rPr>
              <a:t> </a:t>
            </a:r>
            <a:r>
              <a:rPr lang="en-US" sz="4200" dirty="0">
                <a:latin typeface="+mj-lt"/>
              </a:rPr>
              <a:t>The average French person eats approximately 45 pounds of cheese per year.</a:t>
            </a:r>
          </a:p>
          <a:p>
            <a:pPr marL="0" indent="0">
              <a:buNone/>
            </a:pPr>
            <a:endParaRPr lang="en-US" sz="4200" dirty="0" smtClean="0">
              <a:latin typeface="+mj-lt"/>
            </a:endParaRP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There </a:t>
            </a:r>
            <a:r>
              <a:rPr lang="en-US" sz="4200" dirty="0">
                <a:latin typeface="+mj-lt"/>
              </a:rPr>
              <a:t>are over 400 different types of cheese in France.</a:t>
            </a:r>
          </a:p>
          <a:p>
            <a:pPr marL="0" indent="0">
              <a:buNone/>
            </a:pPr>
            <a:endParaRPr lang="en-US" sz="4200" dirty="0">
              <a:latin typeface="+mj-lt"/>
            </a:endParaRP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 </a:t>
            </a:r>
            <a:r>
              <a:rPr lang="en-US" sz="4200" dirty="0">
                <a:latin typeface="+mj-lt"/>
              </a:rPr>
              <a:t>French cheese is categorized by which animal it was derived from, cow, goat, or ewe.</a:t>
            </a: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France </a:t>
            </a:r>
            <a:r>
              <a:rPr lang="en-US" sz="4200" dirty="0">
                <a:latin typeface="+mj-lt"/>
              </a:rPr>
              <a:t>is the third top cheese producer</a:t>
            </a:r>
          </a:p>
          <a:p>
            <a:pPr marL="0" indent="0">
              <a:buNone/>
            </a:pPr>
            <a:endParaRPr lang="en-US" sz="4200" dirty="0" smtClean="0">
              <a:latin typeface="+mj-lt"/>
            </a:endParaRP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France </a:t>
            </a:r>
            <a:r>
              <a:rPr lang="en-US" sz="4200" dirty="0">
                <a:latin typeface="+mj-lt"/>
              </a:rPr>
              <a:t>is the top cheese export.</a:t>
            </a: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4200" dirty="0" smtClean="0">
                <a:latin typeface="+mj-lt"/>
              </a:rPr>
              <a:t>In </a:t>
            </a:r>
            <a:r>
              <a:rPr lang="en-US" sz="4200" dirty="0">
                <a:latin typeface="+mj-lt"/>
              </a:rPr>
              <a:t>France, people have always regarded their cheese as essence of life, whether they buy it at a farm or in a department store.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0"/>
            <a:ext cx="7680960" cy="893618"/>
          </a:xfrm>
        </p:spPr>
        <p:txBody>
          <a:bodyPr/>
          <a:lstStyle/>
          <a:p>
            <a:r>
              <a:rPr lang="en-US" dirty="0" smtClean="0"/>
              <a:t>Cheese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394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Cheese pictures and comment</a:t>
            </a:r>
            <a:endParaRPr lang="en-US" dirty="0"/>
          </a:p>
        </p:txBody>
      </p:sp>
      <p:pic>
        <p:nvPicPr>
          <p:cNvPr id="4098" name="Picture 2" descr="C:\Users\teacher\Documents\French wines o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26" y="1241563"/>
            <a:ext cx="2395110" cy="213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eacher\Documents\french cheese o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3" y="1220781"/>
            <a:ext cx="2829968" cy="211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eacher\Documents\french cheese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2" y="3884596"/>
            <a:ext cx="2755934" cy="275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52800" y="2591934"/>
            <a:ext cx="2514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This is French cheese. Which comes from cows, goats and ewes</a:t>
            </a:r>
            <a:endParaRPr lang="en-US" sz="3200" dirty="0"/>
          </a:p>
        </p:txBody>
      </p:sp>
      <p:pic>
        <p:nvPicPr>
          <p:cNvPr id="4101" name="Picture 5" descr="C:\Users\teacher\Documents\french chees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8" y="4419600"/>
            <a:ext cx="3003434" cy="222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8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914400"/>
            <a:ext cx="768096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On </a:t>
            </a:r>
            <a:r>
              <a:rPr lang="en-US" dirty="0"/>
              <a:t>most bottles of wine in France, there is a label that reads “AOC,” which stands for appellation </a:t>
            </a:r>
            <a:r>
              <a:rPr lang="en-US" dirty="0" err="1"/>
              <a:t>d’origine</a:t>
            </a:r>
            <a:r>
              <a:rPr lang="en-US" dirty="0"/>
              <a:t> controlee,” saying that the wine was produced in that region.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There are over 350 types of wine in France</a:t>
            </a:r>
            <a:r>
              <a:rPr lang="en-US" dirty="0" smtClean="0"/>
              <a:t>. </a:t>
            </a:r>
            <a:r>
              <a:rPr lang="en-US" dirty="0"/>
              <a:t>France is the world’s largest wine producer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900 million dollars are made yearly in the French wine industry.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Each </a:t>
            </a:r>
            <a:r>
              <a:rPr lang="en-US" dirty="0"/>
              <a:t>region of France has its own type of wine because of the different types of grapes that grow there.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French </a:t>
            </a:r>
            <a:r>
              <a:rPr lang="en-US" dirty="0"/>
              <a:t>wine was originated in the sixth century, BCE.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French produce between 7-8 billion bottles of wine per year.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680960" cy="6026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85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 pictures and comment</a:t>
            </a:r>
            <a:endParaRPr lang="en-US" dirty="0"/>
          </a:p>
        </p:txBody>
      </p:sp>
      <p:pic>
        <p:nvPicPr>
          <p:cNvPr id="5122" name="Picture 2" descr="C:\Users\teacher\Documents\french win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91" y="3893128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eacher\Documents\french win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02" y="1743605"/>
            <a:ext cx="2209498" cy="245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teacher\Documents\French wine oc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91643"/>
            <a:ext cx="1581150" cy="223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teacher\Documents\french winebreadchees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4" y="4407141"/>
            <a:ext cx="2076476" cy="212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2362200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This is French wine. Which is made from various types of grapes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5324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35</TotalTime>
  <Words>395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Mylar</vt:lpstr>
      <vt:lpstr>French bread, cheese and wine</vt:lpstr>
      <vt:lpstr>Bread</vt:lpstr>
      <vt:lpstr>Bread pictures and comments</vt:lpstr>
      <vt:lpstr>Cheese</vt:lpstr>
      <vt:lpstr>Cheese pictures and comment</vt:lpstr>
      <vt:lpstr>Wine</vt:lpstr>
      <vt:lpstr>Wine pictures and comment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bread, cheese and wine</dc:title>
  <dc:creator>generic Plymouth teacher acct</dc:creator>
  <cp:lastModifiedBy>generic Plymouth teacher acct</cp:lastModifiedBy>
  <cp:revision>5</cp:revision>
  <dcterms:created xsi:type="dcterms:W3CDTF">2012-09-14T16:33:16Z</dcterms:created>
  <dcterms:modified xsi:type="dcterms:W3CDTF">2012-09-14T17:08:22Z</dcterms:modified>
</cp:coreProperties>
</file>